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99" autoAdjust="0"/>
  </p:normalViewPr>
  <p:slideViewPr>
    <p:cSldViewPr snapToGrid="0" snapToObjects="1">
      <p:cViewPr varScale="1">
        <p:scale>
          <a:sx n="75" d="100"/>
          <a:sy n="75" d="100"/>
        </p:scale>
        <p:origin x="108" y="66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5B0D91F-7721-446D-AA6E-0D1EE6131F92}" type="datetime1">
              <a:rPr lang="fr-FR" altLang="fr-FR"/>
              <a:pPr>
                <a:defRPr/>
              </a:pPr>
              <a:t>25/04/2018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0028723-AE3C-4B79-888B-C8BA2E38F30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440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33A72AA-9D7C-40F4-8F2E-6DAF21D7FAD7}" type="datetime1">
              <a:rPr lang="fr-FR" altLang="fr-FR"/>
              <a:pPr>
                <a:defRPr/>
              </a:pPr>
              <a:t>25/04/2018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04CE4A-64B2-44CC-9D31-98892AF4AE23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7266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782</Words>
  <Application>Microsoft Office PowerPoint</Application>
  <PresentationFormat>On-screen Show (4:3)</PresentationFormat>
  <Paragraphs>125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Bold</vt:lpstr>
      <vt:lpstr>Arial Unicode MS</vt:lpstr>
      <vt:lpstr>MS PGothic</vt:lpstr>
      <vt:lpstr>MS PGothic</vt:lpstr>
      <vt:lpstr>Arial</vt:lpstr>
      <vt:lpstr>Calibri</vt:lpstr>
      <vt:lpstr>Courier New</vt:lpstr>
      <vt:lpstr>Thème Office</vt:lpstr>
      <vt:lpstr>إجراء المقابلات لأغراض عملية الحصر الوحدة 25: عرض تقديمي </vt:lpstr>
      <vt:lpstr>يشمل هذا العرض:</vt:lpstr>
      <vt:lpstr>التحضير للمقابلة</vt:lpstr>
      <vt:lpstr>القيام بالاتصال الأولي</vt:lpstr>
      <vt:lpstr>المعدات</vt:lpstr>
      <vt:lpstr>اختيار المكان المناسب لإجراء المقابلة</vt:lpstr>
      <vt:lpstr>إعداد المقابلة</vt:lpstr>
      <vt:lpstr>طرح الأسئلة</vt:lpstr>
      <vt:lpstr>ما هو وما هي، وأين، ومن، وكيف، وكم، ولماذا، ومتى</vt:lpstr>
      <vt:lpstr>PowerPoint Presentation</vt:lpstr>
      <vt:lpstr>صياغة الأسئلة</vt:lpstr>
      <vt:lpstr>الاستماع الفعال</vt:lpstr>
      <vt:lpstr>أسلوب الاستجابة لكلام المتحدث</vt:lpstr>
      <vt:lpstr>إعادة صياغة كلام المتحدث </vt:lpstr>
      <vt:lpstr>اختتام المقابلة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162</cp:revision>
  <dcterms:created xsi:type="dcterms:W3CDTF">2013-10-03T19:14:07Z</dcterms:created>
  <dcterms:modified xsi:type="dcterms:W3CDTF">2018-04-25T15:53:08Z</dcterms:modified>
</cp:coreProperties>
</file>