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12" y="-144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595F1-936F-471F-B74E-7298F6BC5A4E}">
      <dsp:nvSpPr>
        <dsp:cNvPr id="0" name=""/>
        <dsp:cNvSpPr/>
      </dsp:nvSpPr>
      <dsp:spPr>
        <a:xfrm>
          <a:off x="1983131" y="508555"/>
          <a:ext cx="4139469" cy="4139469"/>
        </a:xfrm>
        <a:prstGeom prst="blockArc">
          <a:avLst>
            <a:gd name="adj1" fmla="val 12825953"/>
            <a:gd name="adj2" fmla="val 15806013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5B63A-DDE7-457E-8113-B9D31A2BC5F8}">
      <dsp:nvSpPr>
        <dsp:cNvPr id="0" name=""/>
        <dsp:cNvSpPr/>
      </dsp:nvSpPr>
      <dsp:spPr>
        <a:xfrm>
          <a:off x="-720056" y="-2386572"/>
          <a:ext cx="4139469" cy="4139469"/>
        </a:xfrm>
        <a:prstGeom prst="blockArc">
          <a:avLst>
            <a:gd name="adj1" fmla="val 2069219"/>
            <a:gd name="adj2" fmla="val 3609682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9936D-6915-4D28-AE2B-FC6AFDA43F46}">
      <dsp:nvSpPr>
        <dsp:cNvPr id="0" name=""/>
        <dsp:cNvSpPr/>
      </dsp:nvSpPr>
      <dsp:spPr>
        <a:xfrm>
          <a:off x="1904494" y="565091"/>
          <a:ext cx="4139469" cy="4139469"/>
        </a:xfrm>
        <a:prstGeom prst="blockArc">
          <a:avLst>
            <a:gd name="adj1" fmla="val 9999513"/>
            <a:gd name="adj2" fmla="val 14533651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CDD74-2284-4869-ADC9-C8B42A6038B3}">
      <dsp:nvSpPr>
        <dsp:cNvPr id="0" name=""/>
        <dsp:cNvSpPr/>
      </dsp:nvSpPr>
      <dsp:spPr>
        <a:xfrm>
          <a:off x="1849554" y="375096"/>
          <a:ext cx="4139469" cy="4139469"/>
        </a:xfrm>
        <a:prstGeom prst="blockArc">
          <a:avLst>
            <a:gd name="adj1" fmla="val 5845676"/>
            <a:gd name="adj2" fmla="val 9665138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08D3F-2E00-4775-AFEE-285BCF3E583A}">
      <dsp:nvSpPr>
        <dsp:cNvPr id="0" name=""/>
        <dsp:cNvSpPr/>
      </dsp:nvSpPr>
      <dsp:spPr>
        <a:xfrm>
          <a:off x="2611975" y="610258"/>
          <a:ext cx="4139469" cy="4139469"/>
        </a:xfrm>
        <a:prstGeom prst="blockArc">
          <a:avLst>
            <a:gd name="adj1" fmla="val 3587453"/>
            <a:gd name="adj2" fmla="val 6844954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EED69-B09C-4BF5-9A53-26A8666367FC}">
      <dsp:nvSpPr>
        <dsp:cNvPr id="0" name=""/>
        <dsp:cNvSpPr/>
      </dsp:nvSpPr>
      <dsp:spPr>
        <a:xfrm>
          <a:off x="2492135" y="824297"/>
          <a:ext cx="4246640" cy="3791960"/>
        </a:xfrm>
        <a:prstGeom prst="blockArc">
          <a:avLst>
            <a:gd name="adj1" fmla="val 21512144"/>
            <a:gd name="adj2" fmla="val 3456403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FEA2A-1209-482C-AB01-A69537BB69A7}">
      <dsp:nvSpPr>
        <dsp:cNvPr id="0" name=""/>
        <dsp:cNvSpPr/>
      </dsp:nvSpPr>
      <dsp:spPr>
        <a:xfrm>
          <a:off x="3036686" y="411350"/>
          <a:ext cx="3703707" cy="4139469"/>
        </a:xfrm>
        <a:prstGeom prst="blockArc">
          <a:avLst>
            <a:gd name="adj1" fmla="val 18424048"/>
            <a:gd name="adj2" fmla="val 291972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C78BF-5C24-472C-B36C-72F0AAC658E5}">
      <dsp:nvSpPr>
        <dsp:cNvPr id="0" name=""/>
        <dsp:cNvSpPr/>
      </dsp:nvSpPr>
      <dsp:spPr>
        <a:xfrm>
          <a:off x="2536439" y="336870"/>
          <a:ext cx="4139469" cy="4139469"/>
        </a:xfrm>
        <a:prstGeom prst="blockArc">
          <a:avLst>
            <a:gd name="adj1" fmla="val 15026401"/>
            <a:gd name="adj2" fmla="val 18268857"/>
            <a:gd name="adj3" fmla="val 34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FE486-92A4-43A4-9A0C-D56552FA88D4}">
      <dsp:nvSpPr>
        <dsp:cNvPr id="0" name=""/>
        <dsp:cNvSpPr/>
      </dsp:nvSpPr>
      <dsp:spPr>
        <a:xfrm>
          <a:off x="3314057" y="1822304"/>
          <a:ext cx="1410344" cy="14103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Провинциальная и местная политика и </a:t>
          </a:r>
          <a:r>
            <a:rPr lang="ru-RU" sz="900" kern="1200" dirty="0" err="1" smtClean="0"/>
            <a:t>законода-тельство</a:t>
          </a:r>
          <a:endParaRPr lang="en-ZA" sz="900" kern="1200" dirty="0"/>
        </a:p>
      </dsp:txBody>
      <dsp:txXfrm>
        <a:off x="3520597" y="2028844"/>
        <a:ext cx="997264" cy="997264"/>
      </dsp:txXfrm>
    </dsp:sp>
    <dsp:sp modelId="{C11E392D-AD18-43F1-8F2D-8F466A43B08C}">
      <dsp:nvSpPr>
        <dsp:cNvPr id="0" name=""/>
        <dsp:cNvSpPr/>
      </dsp:nvSpPr>
      <dsp:spPr>
        <a:xfrm>
          <a:off x="3326624" y="63820"/>
          <a:ext cx="987240" cy="987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Политика в сфере культуры</a:t>
          </a:r>
          <a:endParaRPr lang="en-ZA" sz="800" kern="1200" dirty="0"/>
        </a:p>
      </dsp:txBody>
      <dsp:txXfrm>
        <a:off x="3471202" y="208398"/>
        <a:ext cx="698084" cy="698084"/>
      </dsp:txXfrm>
    </dsp:sp>
    <dsp:sp modelId="{F113AA31-354F-4DC5-A470-4E5C2D85AA96}">
      <dsp:nvSpPr>
        <dsp:cNvPr id="0" name=""/>
        <dsp:cNvSpPr/>
      </dsp:nvSpPr>
      <dsp:spPr>
        <a:xfrm>
          <a:off x="4896542" y="303808"/>
          <a:ext cx="1512719" cy="98724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Политика в отношении коренных народов</a:t>
          </a:r>
          <a:r>
            <a:rPr lang="en-ZA" sz="800" kern="1200" dirty="0" smtClean="0"/>
            <a:t> </a:t>
          </a:r>
          <a:endParaRPr lang="en-ZA" sz="800" kern="1200" dirty="0"/>
        </a:p>
      </dsp:txBody>
      <dsp:txXfrm>
        <a:off x="5118075" y="448386"/>
        <a:ext cx="1069653" cy="698084"/>
      </dsp:txXfrm>
    </dsp:sp>
    <dsp:sp modelId="{51FE34B1-008D-4767-92F7-966F49BD2E97}">
      <dsp:nvSpPr>
        <dsp:cNvPr id="0" name=""/>
        <dsp:cNvSpPr/>
      </dsp:nvSpPr>
      <dsp:spPr>
        <a:xfrm>
          <a:off x="5751641" y="1858104"/>
          <a:ext cx="1404004" cy="147004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Законодательство по </a:t>
          </a:r>
          <a:r>
            <a:rPr lang="ru-RU" sz="800" kern="1200" dirty="0" err="1" smtClean="0"/>
            <a:t>биопроспектингу</a:t>
          </a:r>
          <a:endParaRPr lang="en-ZA" sz="800" kern="1200" dirty="0"/>
        </a:p>
      </dsp:txBody>
      <dsp:txXfrm>
        <a:off x="5957253" y="2073387"/>
        <a:ext cx="992780" cy="1039475"/>
      </dsp:txXfrm>
    </dsp:sp>
    <dsp:sp modelId="{D941D91C-B89B-4491-9097-CB10012C4C18}">
      <dsp:nvSpPr>
        <dsp:cNvPr id="0" name=""/>
        <dsp:cNvSpPr/>
      </dsp:nvSpPr>
      <dsp:spPr>
        <a:xfrm>
          <a:off x="4827087" y="3669183"/>
          <a:ext cx="1365601" cy="138715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/>
            <a:t>Законода</a:t>
          </a:r>
          <a:r>
            <a:rPr lang="ru-RU" sz="800" kern="1200" dirty="0" smtClean="0"/>
            <a:t>-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/>
            <a:t>тельство</a:t>
          </a:r>
          <a:r>
            <a:rPr lang="ru-RU" sz="800" kern="1200" dirty="0" smtClean="0"/>
            <a:t>  в сфере традиционной медицины</a:t>
          </a:r>
          <a:endParaRPr lang="en-ZA" sz="800" kern="1200" dirty="0"/>
        </a:p>
      </dsp:txBody>
      <dsp:txXfrm>
        <a:off x="5027075" y="3872327"/>
        <a:ext cx="965625" cy="980864"/>
      </dsp:txXfrm>
    </dsp:sp>
    <dsp:sp modelId="{D17DA249-B412-47DE-A659-4D1BF7F9D13E}">
      <dsp:nvSpPr>
        <dsp:cNvPr id="0" name=""/>
        <dsp:cNvSpPr/>
      </dsp:nvSpPr>
      <dsp:spPr>
        <a:xfrm>
          <a:off x="2920129" y="3968334"/>
          <a:ext cx="1472361" cy="98724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Законы в сфере интеллектуальной собственности</a:t>
          </a:r>
          <a:endParaRPr lang="en-ZA" sz="800" kern="1200" dirty="0"/>
        </a:p>
      </dsp:txBody>
      <dsp:txXfrm>
        <a:off x="3135751" y="4112912"/>
        <a:ext cx="1041117" cy="698084"/>
      </dsp:txXfrm>
    </dsp:sp>
    <dsp:sp modelId="{56388C93-990B-4B4D-A1D4-124AD6ED9D59}">
      <dsp:nvSpPr>
        <dsp:cNvPr id="0" name=""/>
        <dsp:cNvSpPr/>
      </dsp:nvSpPr>
      <dsp:spPr>
        <a:xfrm>
          <a:off x="1501312" y="2610603"/>
          <a:ext cx="987240" cy="987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Языковая политика</a:t>
          </a:r>
          <a:endParaRPr lang="en-ZA" sz="800" kern="1200" dirty="0"/>
        </a:p>
      </dsp:txBody>
      <dsp:txXfrm>
        <a:off x="1645890" y="2755181"/>
        <a:ext cx="698084" cy="698084"/>
      </dsp:txXfrm>
    </dsp:sp>
    <dsp:sp modelId="{B2E61CB2-0813-4707-B000-4F2A18CE350B}">
      <dsp:nvSpPr>
        <dsp:cNvPr id="0" name=""/>
        <dsp:cNvSpPr/>
      </dsp:nvSpPr>
      <dsp:spPr>
        <a:xfrm>
          <a:off x="2532751" y="341341"/>
          <a:ext cx="987240" cy="987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err="1" smtClean="0"/>
            <a:t>Законода-тельство</a:t>
          </a:r>
          <a:r>
            <a:rPr lang="ru-RU" sz="800" kern="1200" dirty="0" smtClean="0"/>
            <a:t> в сфере наследия</a:t>
          </a:r>
          <a:endParaRPr lang="en-ZA" sz="800" kern="1200" dirty="0"/>
        </a:p>
      </dsp:txBody>
      <dsp:txXfrm>
        <a:off x="2677329" y="485919"/>
        <a:ext cx="698084" cy="698084"/>
      </dsp:txXfrm>
    </dsp:sp>
    <dsp:sp modelId="{9AA9B512-EF79-4678-AEC5-277D55E458B1}">
      <dsp:nvSpPr>
        <dsp:cNvPr id="0" name=""/>
        <dsp:cNvSpPr/>
      </dsp:nvSpPr>
      <dsp:spPr>
        <a:xfrm>
          <a:off x="1868188" y="954063"/>
          <a:ext cx="987240" cy="987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Политика в сфере НКН</a:t>
          </a:r>
          <a:endParaRPr lang="en-ZA" sz="800" kern="1200" dirty="0"/>
        </a:p>
      </dsp:txBody>
      <dsp:txXfrm>
        <a:off x="2012766" y="1098641"/>
        <a:ext cx="698084" cy="698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BA0FF16-F5A8-40F6-9558-0854D140D252}" type="datetime1">
              <a:rPr lang="fr-FR" altLang="fr-FR"/>
              <a:pPr>
                <a:defRPr/>
              </a:pPr>
              <a:t>06/11/2015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8895431-14BE-49AC-B3E8-2ED23E25FB2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7639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7943A27-9869-4136-8AD6-AAEDE7351324}" type="datetime1">
              <a:rPr lang="fr-FR" altLang="fr-FR"/>
              <a:pPr>
                <a:defRPr/>
              </a:pPr>
              <a:t>06/11/2015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C46777C-7AB0-4583-BAA0-5FBE82BFD20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4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4963</TotalTime>
  <Words>840</Words>
  <Application>Microsoft Office PowerPoint</Application>
  <PresentationFormat>On-screen Show (4:3)</PresentationFormat>
  <Paragraphs>130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Thème Office</vt:lpstr>
      <vt:lpstr>Политика и учреждения в сфере НКН Раздел 10 Презентация PowerPoint   </vt:lpstr>
      <vt:lpstr>В этой презентации</vt:lpstr>
      <vt:lpstr>Правовые и административные рамки</vt:lpstr>
      <vt:lpstr>Рамки для чего?</vt:lpstr>
      <vt:lpstr>Церемония передвижных платформ Ямахоко фестиваля Гион в г.Киото (Япония)</vt:lpstr>
      <vt:lpstr>Структуры, имеющие отношение к церемонии Ямахоко</vt:lpstr>
      <vt:lpstr>МЕСТНЫЕ СТРУКТУРЫ</vt:lpstr>
      <vt:lpstr>Пример: ирригационные трибуналы (Испания) </vt:lpstr>
      <vt:lpstr>Пример: Комитеты по развитию деревни (Непал)</vt:lpstr>
      <vt:lpstr>Пример: НПО Heemkunde Vlaanderen и центр FARO (Фландрия, Бельгия)</vt:lpstr>
      <vt:lpstr>Местные (муниципальные, провинциальные) структуры лучше всего могут …</vt:lpstr>
      <vt:lpstr>НАЦИОНАЛЬНЫЕ РАМКИ</vt:lpstr>
      <vt:lpstr>Пример: Эктернахская прыгающая процессия (Люксембург)</vt:lpstr>
      <vt:lpstr>Национальные правовые и административные рамки</vt:lpstr>
      <vt:lpstr>Пример: ЮАР</vt:lpstr>
      <vt:lpstr>Права интеллектуальной собственности (ПИС)</vt:lpstr>
      <vt:lpstr>Пример: торговые марки тои ихо (toi iho) (Новая Зеландия)</vt:lpstr>
      <vt:lpstr>Институциональные рамки для помощи в …</vt:lpstr>
      <vt:lpstr>ПРАВОВЫЕ И АДМИНИСТРАТИВНЫЕ РАМКИ НА МЕЖДУНАРОДНОМ УРОВНЕ</vt:lpstr>
      <vt:lpstr>Международные рамки</vt:lpstr>
      <vt:lpstr>Международно-правовые акты</vt:lpstr>
      <vt:lpstr>Руководства и кодексы этики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Prйsentation PowerPoint</dc:title>
  <dc:creator>**** ****</dc:creator>
  <cp:lastModifiedBy>UNESCO</cp:lastModifiedBy>
  <cp:revision>122</cp:revision>
  <dcterms:created xsi:type="dcterms:W3CDTF">2013-09-28T14:41:58Z</dcterms:created>
  <dcterms:modified xsi:type="dcterms:W3CDTF">2015-11-06T08:18:46Z</dcterms:modified>
</cp:coreProperties>
</file>